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4"/>
  </p:notesMasterIdLst>
  <p:handoutMasterIdLst>
    <p:handoutMasterId r:id="rId5"/>
  </p:handoutMasterIdLst>
  <p:sldIdLst>
    <p:sldId id="256" r:id="rId2"/>
    <p:sldId id="263" r:id="rId3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154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CAE3CACC-95B1-963F-2EFE-2FEABFCD88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o-RO"/>
              <a:t>A 3-a Ediție a simpozionului studențesc ADEM JUNIOR 2023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58DAACB-F8EA-B996-CC39-E311B8F8A9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7D3B2-C64B-47A0-832F-F0F7295CCFF1}" type="datetimeFigureOut">
              <a:rPr lang="ro-RO" smtClean="0"/>
              <a:t>17.10.2025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93B3BFB-2E01-B5DE-BC84-4A23F4CC7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D2D077CE-C481-541B-83A0-D2B934E7D6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AC1B5-7D93-40AD-AC73-E61975E72E8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82770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o-RO"/>
              <a:t>A 3-a Ediție a simpozionului studențesc ADEM JUNIOR 2023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0CAFD-F0D4-4485-B65B-837EBB0E59B2}" type="datetimeFigureOut">
              <a:rPr lang="ro-RO" smtClean="0"/>
              <a:t>17.10.2025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798E0-5CA8-484C-BE34-4BA5503D75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944774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6A868F5-55F8-959C-451B-2BD2053AB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AA9FF1A2-3690-A30C-5FED-51A842078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EA69E254-3A41-FA6C-7CE4-301423EB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30BE-2D55-4BF8-9A99-342AD71AF4E4}" type="datetime1">
              <a:rPr lang="ro-RO" smtClean="0"/>
              <a:t>17.10.2025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A5F61B57-9634-24AE-C6A2-9B17653D0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7896E16-C4A5-587D-9E7E-591F1CB6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43685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1161192-E613-6CED-91C7-05F11E33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8964017-635D-3078-EF0D-5FDCDFB3F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730167C7-27D6-1FA9-763F-FA8D7726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050E-C87A-498C-A004-BD13A558CA1E}" type="datetime1">
              <a:rPr lang="ro-RO" smtClean="0"/>
              <a:t>17.10.2025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B41DE78C-2323-809C-46C5-283D611B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6DD9527-0254-0678-5D08-6F5514D2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2079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8B363D5-C52A-6AD2-99D2-1A98BB192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6509C3F8-A7A6-D9DE-C168-D56D8A78A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5813D152-C04B-416E-15D3-E91662FF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C5ED-099F-46E4-988D-2FE8B6D9E3CE}" type="datetime1">
              <a:rPr lang="ro-RO" smtClean="0"/>
              <a:t>17.10.2025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D8AE630-496F-6858-BB79-329AFF9A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89B2BDB-6AC2-6D66-844B-1C9A483B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9462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FAE660E-81E3-8D99-A62D-86B02134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7C3181E-4468-88AF-7B5A-6678B83EB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E1612914-BD4F-5178-7EB8-161BDA22E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88FD4C24-B44D-D526-A0B9-D5325A0A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CEE3-75BB-4075-9908-C88A0736FE74}" type="datetime1">
              <a:rPr lang="ro-RO" smtClean="0"/>
              <a:t>17.10.2025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847AC071-90B6-AEA5-4361-A6C6DF20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F3BA4F61-4DF1-8586-7002-CA3729717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8537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2F0F86A-B962-E2C5-BAF6-24250AC4E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03391C36-2ADA-312B-7684-7D4E20DF7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45C9AA1B-BD1A-9488-DE9C-7CBD50869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BAE85899-7EBB-CCA0-3596-69623381B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F643E122-D2C9-23FE-A099-8CBB1AD33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81C0C845-248A-88E1-099B-5DCCDCBD3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3A120-EFBC-4729-829D-BE98E0271238}" type="datetime1">
              <a:rPr lang="ro-RO" smtClean="0"/>
              <a:t>17.10.2025</a:t>
            </a:fld>
            <a:endParaRPr lang="ro-RO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78BF4FC4-9217-E22C-1968-ECB04C8B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CDABCE96-4640-5AC0-D58C-7A43CDD7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2587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2F00007-2C19-01CD-9004-CCE82A25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E09560B1-D859-07E4-74F8-05237ED1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C01A8-D4F4-432E-8C43-EB26FCE6F90F}" type="datetime1">
              <a:rPr lang="ro-RO" smtClean="0"/>
              <a:t>17.10.2025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9F2006BC-4559-D125-C225-13E0E3C4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2199ACA2-3E8B-B540-7BC3-5D1E88F9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2250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36F4920B-8AE6-7BEC-449C-7C885F21A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3E257-0845-4F3C-AA67-F452CF631EA3}" type="datetime1">
              <a:rPr lang="ro-RO" smtClean="0"/>
              <a:t>17.10.2025</a:t>
            </a:fld>
            <a:endParaRPr lang="ro-RO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E01D9819-6424-FC4D-2427-06F51E50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5D21AD3-300F-2D0C-14B4-C4B298FD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3552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80CAB5-F4B6-3D14-0594-17463B06D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D43A8AD-3E53-3712-CBF4-6F10AA8EC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980EA229-6FBE-0165-551F-5A1B4EB5E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FC28D51C-EDD6-4E29-539F-D9B5C7355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C38BF-707A-4C2A-AF72-FEB84AF85167}" type="datetime1">
              <a:rPr lang="ro-RO" smtClean="0"/>
              <a:t>17.10.2025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75D5A0F-EE81-D877-D876-AC6C35E54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C4DC318B-B380-F604-6537-390D0225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8262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37595CB-4F81-8F36-0822-6A6DBA02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17309147-A20D-F590-57D2-7A4ECC9C50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138DB7B-48B6-3593-3AB0-A958E0252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1570F7D-9D96-5ABD-CB22-61CF169B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8D19-6303-4DF3-8D9A-1D6AAA309067}" type="datetime1">
              <a:rPr lang="ro-RO" smtClean="0"/>
              <a:t>17.10.2025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D0A8883D-3F15-35E0-95EB-31DC5ABA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8DB332-9A4B-5145-3351-BE7FE1EA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0842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EA35E89-77A4-63DF-8467-A7DC96F0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73663FAA-5F2E-165A-98EB-EAD097216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104F54E4-C18E-8FF2-8E24-5E79E41BB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ABB0-7DE9-42E1-AD51-D7604508BF32}" type="datetime1">
              <a:rPr lang="ro-RO" smtClean="0"/>
              <a:t>17.10.2025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92FCD5A-EE3B-E2CD-E3A5-6FC70E7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AAE6342-BF72-B7AD-15A7-FA6BD713B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2789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D004C498-14FB-F362-9F8A-AC138F44A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91BABD00-82B1-76DA-9EEB-679CBB56F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746E8D99-4ECC-8683-2F24-4788387E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90460-900E-4BB6-A764-83D2081669F4}" type="datetime1">
              <a:rPr lang="ro-RO" smtClean="0"/>
              <a:t>17.10.2025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3B0AF072-FCF7-699A-C0BD-D996E3813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B783FF21-1585-836E-654E-2D955F79F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5740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F478E672-8499-8522-2A04-FF246A24B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530E0091-081F-ED21-C0F7-D61C4E201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A5A6740-EC4C-AB09-91EF-4F2914C1C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DA375-3CC4-481E-9BA5-ECC6F328E321}" type="datetime1">
              <a:rPr lang="ro-RO" smtClean="0"/>
              <a:t>17.10.2025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21E405C-0450-E9EF-DCB6-DAD1BA66E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9657FB1-40D3-9B20-9D15-34B414616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6693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B45CDF9-3132-B803-EC56-F8FB02F38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538163"/>
            <a:ext cx="5743575" cy="2200275"/>
          </a:xfrm>
        </p:spPr>
        <p:txBody>
          <a:bodyPr>
            <a:normAutofit/>
          </a:bodyPr>
          <a:lstStyle/>
          <a:p>
            <a: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PAPER TITLE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07245E82-20E6-5D41-5BFD-2DB9A042E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867150"/>
            <a:ext cx="5753100" cy="2723896"/>
          </a:xfrm>
        </p:spPr>
        <p:txBody>
          <a:bodyPr/>
          <a:lstStyle/>
          <a:p>
            <a:r>
              <a:rPr lang="ro-RO" b="1" dirty="0" err="1">
                <a:solidFill>
                  <a:srgbClr val="0070C0"/>
                </a:solidFill>
              </a:rPr>
              <a:t>Author</a:t>
            </a:r>
            <a:r>
              <a:rPr lang="ro-RO" b="1" dirty="0">
                <a:solidFill>
                  <a:srgbClr val="0070C0"/>
                </a:solidFill>
              </a:rPr>
              <a:t>(s):</a:t>
            </a:r>
          </a:p>
          <a:p>
            <a:endParaRPr lang="ro-RO" b="1" dirty="0">
              <a:solidFill>
                <a:srgbClr val="0070C0"/>
              </a:solidFill>
            </a:endParaRPr>
          </a:p>
          <a:p>
            <a:endParaRPr lang="ro-RO" b="1" dirty="0">
              <a:solidFill>
                <a:srgbClr val="0070C0"/>
              </a:solidFill>
            </a:endParaRPr>
          </a:p>
          <a:p>
            <a:r>
              <a:rPr lang="ro-RO" b="1" dirty="0" err="1">
                <a:solidFill>
                  <a:srgbClr val="0070C0"/>
                </a:solidFill>
              </a:rPr>
              <a:t>Affiliation</a:t>
            </a:r>
            <a:r>
              <a:rPr lang="ro-RO" b="1" dirty="0">
                <a:solidFill>
                  <a:srgbClr val="0070C0"/>
                </a:solidFill>
              </a:rPr>
              <a:t>:</a:t>
            </a: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BBE18C23-AD6E-59DB-6E8D-5E88B9F4B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192"/>
            <a:ext cx="5329233" cy="687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4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tăText 8">
            <a:extLst>
              <a:ext uri="{FF2B5EF4-FFF2-40B4-BE49-F238E27FC236}">
                <a16:creationId xmlns:a16="http://schemas.microsoft.com/office/drawing/2014/main" id="{D9E84BAF-5DE1-22AB-D65C-76FC0E6B8DA6}"/>
              </a:ext>
            </a:extLst>
          </p:cNvPr>
          <p:cNvSpPr txBox="1"/>
          <p:nvPr/>
        </p:nvSpPr>
        <p:spPr>
          <a:xfrm>
            <a:off x="0" y="0"/>
            <a:ext cx="12192000" cy="1076325"/>
          </a:xfrm>
          <a:prstGeom prst="rect">
            <a:avLst/>
          </a:prstGeom>
          <a:solidFill>
            <a:srgbClr val="03E2ED"/>
          </a:solidFill>
        </p:spPr>
        <p:txBody>
          <a:bodyPr wrap="square" rtlCol="0">
            <a:spAutoFit/>
          </a:bodyPr>
          <a:lstStyle/>
          <a:p>
            <a:endParaRPr lang="ro-RO" dirty="0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CC59EF21-F853-2094-509E-E28E705E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1155701"/>
            <a:ext cx="11582401" cy="5171208"/>
          </a:xfrm>
        </p:spPr>
        <p:txBody>
          <a:bodyPr>
            <a:normAutofit/>
          </a:bodyPr>
          <a:lstStyle/>
          <a:p>
            <a:r>
              <a:rPr lang="ro-RO" sz="5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Introduction</a:t>
            </a:r>
            <a:b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Content</a:t>
            </a:r>
            <a:b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o-RO" sz="5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Conclusions</a:t>
            </a:r>
            <a:endParaRPr lang="ro-RO" sz="5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4C149BE-6803-C904-3498-A4B713F91F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0076" y="0"/>
            <a:ext cx="1831848" cy="81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33" descr="Sigla_Universitate">
            <a:extLst>
              <a:ext uri="{FF2B5EF4-FFF2-40B4-BE49-F238E27FC236}">
                <a16:creationId xmlns:a16="http://schemas.microsoft.com/office/drawing/2014/main" id="{80B660D2-7DD6-E73A-9884-85C17EB62F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" y="1119"/>
            <a:ext cx="900120" cy="1072201"/>
          </a:xfrm>
          <a:prstGeom prst="rect">
            <a:avLst/>
          </a:prstGeom>
          <a:noFill/>
        </p:spPr>
      </p:pic>
      <p:pic>
        <p:nvPicPr>
          <p:cNvPr id="6" name="Picture 234" descr="Facmec">
            <a:extLst>
              <a:ext uri="{FF2B5EF4-FFF2-40B4-BE49-F238E27FC236}">
                <a16:creationId xmlns:a16="http://schemas.microsoft.com/office/drawing/2014/main" id="{60FB92BB-A169-68C9-CA74-91DBEFA3896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r="3990" b="1663"/>
          <a:stretch>
            <a:fillRect/>
          </a:stretch>
        </p:blipFill>
        <p:spPr bwMode="auto">
          <a:xfrm>
            <a:off x="11125200" y="9526"/>
            <a:ext cx="1060405" cy="105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EFA50DC0-B2B6-32D2-AE23-971C9155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  <a:solidFill>
            <a:srgbClr val="00B0F0"/>
          </a:solidFill>
        </p:spPr>
        <p:txBody>
          <a:bodyPr/>
          <a:lstStyle/>
          <a:p>
            <a:r>
              <a:rPr lang="ro-RO" b="1" dirty="0">
                <a:solidFill>
                  <a:srgbClr val="002060"/>
                </a:solidFill>
              </a:rPr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NOVEMBER 13</a:t>
            </a:r>
            <a:r>
              <a:rPr lang="ro-RO" b="1" baseline="30000" dirty="0">
                <a:solidFill>
                  <a:srgbClr val="002060"/>
                </a:solidFill>
              </a:rPr>
              <a:t>th </a:t>
            </a:r>
            <a:r>
              <a:rPr lang="ro-RO" b="1" dirty="0">
                <a:solidFill>
                  <a:srgbClr val="002060"/>
                </a:solidFill>
              </a:rPr>
              <a:t> - 14</a:t>
            </a:r>
            <a:r>
              <a:rPr lang="ro-RO" b="1" baseline="30000" dirty="0">
                <a:solidFill>
                  <a:srgbClr val="002060"/>
                </a:solidFill>
              </a:rPr>
              <a:t>th</a:t>
            </a:r>
            <a:r>
              <a:rPr lang="ro-RO" b="1" dirty="0">
                <a:solidFill>
                  <a:srgbClr val="002060"/>
                </a:solidFill>
              </a:rPr>
              <a:t>, 2025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42384FF4-E340-4DD6-D828-6AC8B51EE253}"/>
              </a:ext>
            </a:extLst>
          </p:cNvPr>
          <p:cNvSpPr txBox="1"/>
          <p:nvPr/>
        </p:nvSpPr>
        <p:spPr>
          <a:xfrm>
            <a:off x="2724150" y="766769"/>
            <a:ext cx="674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ADEM 2025 </a:t>
            </a:r>
            <a:r>
              <a:rPr lang="ro-RO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INTERNATIONAL CONFERENCE</a:t>
            </a:r>
            <a:endParaRPr lang="ro-RO" sz="18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168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29</Words>
  <Application>Microsoft Office PowerPoint</Application>
  <PresentationFormat>Ecran lat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Temă Office</vt:lpstr>
      <vt:lpstr>PAPER TITLE</vt:lpstr>
      <vt:lpstr>Introduction  Content  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TITLUL LUCRĂRII</dc:title>
  <dc:creator>Criveanu Marius</dc:creator>
  <cp:lastModifiedBy>Criveanu Marius</cp:lastModifiedBy>
  <cp:revision>10</cp:revision>
  <dcterms:created xsi:type="dcterms:W3CDTF">2023-09-15T06:42:49Z</dcterms:created>
  <dcterms:modified xsi:type="dcterms:W3CDTF">2025-10-17T08:47:19Z</dcterms:modified>
</cp:coreProperties>
</file>